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59" r:id="rId12"/>
    <p:sldId id="269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80" d="100"/>
          <a:sy n="80" d="100"/>
        </p:scale>
        <p:origin x="1680" y="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490884"/>
            <a:ext cx="113559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Рассчитаем стоимость системы</a:t>
            </a:r>
            <a:r>
              <a:rPr lang="en-US" sz="2400" dirty="0"/>
              <a:t>:</a:t>
            </a:r>
          </a:p>
          <a:p>
            <a:r>
              <a:rPr lang="ru-RU" sz="2400" b="1" i="1" dirty="0"/>
              <a:t>4 базовые станции</a:t>
            </a:r>
            <a:r>
              <a:rPr lang="en-US" sz="2400" b="1" i="1" dirty="0"/>
              <a:t>: </a:t>
            </a:r>
            <a:r>
              <a:rPr lang="en-US" sz="2400" dirty="0" err="1"/>
              <a:t>Wemos</a:t>
            </a:r>
            <a:r>
              <a:rPr lang="en-US" sz="2400" dirty="0"/>
              <a:t> D1 mini + </a:t>
            </a:r>
            <a:r>
              <a:rPr lang="ru-RU" sz="2400" dirty="0"/>
              <a:t>Ультразвуковой датчик </a:t>
            </a:r>
            <a:r>
              <a:rPr lang="en-US" sz="2400" dirty="0"/>
              <a:t>HC-SR04</a:t>
            </a:r>
            <a:r>
              <a:rPr lang="ru-RU" sz="2400" dirty="0"/>
              <a:t> (всего по 4 шт.) </a:t>
            </a:r>
            <a:r>
              <a:rPr lang="en-US" sz="2400" dirty="0"/>
              <a:t>= </a:t>
            </a:r>
            <a:r>
              <a:rPr lang="ru-RU" sz="2400" dirty="0"/>
              <a:t>(</a:t>
            </a:r>
            <a:r>
              <a:rPr lang="en-US" sz="2400" dirty="0"/>
              <a:t>290</a:t>
            </a:r>
            <a:r>
              <a:rPr lang="ru-RU" sz="2400" dirty="0"/>
              <a:t> + </a:t>
            </a:r>
            <a:r>
              <a:rPr lang="en-US" sz="2400" dirty="0"/>
              <a:t>115</a:t>
            </a:r>
            <a:r>
              <a:rPr lang="ru-RU" sz="2400" dirty="0"/>
              <a:t>) *</a:t>
            </a:r>
            <a:r>
              <a:rPr lang="en-US" sz="2400" dirty="0"/>
              <a:t> </a:t>
            </a:r>
            <a:r>
              <a:rPr lang="ru-RU" sz="2400" dirty="0"/>
              <a:t>4 = 1620 руб.</a:t>
            </a:r>
          </a:p>
          <a:p>
            <a:r>
              <a:rPr lang="ru-RU" sz="2400" b="1" i="1" dirty="0"/>
              <a:t>оснащение поста спасателя</a:t>
            </a:r>
            <a:r>
              <a:rPr lang="en-US" sz="2400" b="1" i="1" dirty="0"/>
              <a:t>: </a:t>
            </a:r>
            <a:r>
              <a:rPr lang="en-US" sz="2400" dirty="0"/>
              <a:t>Orange Pi PC + </a:t>
            </a:r>
            <a:r>
              <a:rPr lang="ru-RU" sz="2400" dirty="0"/>
              <a:t>монитор + мощный (для того, чтобы покрыть всю область для плавания) роутер </a:t>
            </a:r>
            <a:r>
              <a:rPr lang="en-US" sz="2400" dirty="0"/>
              <a:t>= </a:t>
            </a:r>
            <a:r>
              <a:rPr lang="ru-RU" sz="2400" dirty="0"/>
              <a:t>1500 + 12000 + 10000 = 2</a:t>
            </a:r>
            <a:r>
              <a:rPr lang="en-US" sz="2400" dirty="0"/>
              <a:t>3500 </a:t>
            </a:r>
            <a:r>
              <a:rPr lang="ru-RU" sz="2400" dirty="0"/>
              <a:t>руб.</a:t>
            </a:r>
          </a:p>
          <a:p>
            <a:r>
              <a:rPr lang="ru-RU" sz="2400" b="1" i="1" dirty="0"/>
              <a:t>браслеты (на 10 чел.)</a:t>
            </a:r>
            <a:r>
              <a:rPr lang="en-US" sz="2400" b="1" i="1" dirty="0"/>
              <a:t>:</a:t>
            </a:r>
            <a:r>
              <a:rPr lang="ru-RU" sz="2400" b="1" i="1" dirty="0"/>
              <a:t> </a:t>
            </a:r>
            <a:r>
              <a:rPr lang="en-US" sz="2400" dirty="0" err="1"/>
              <a:t>Wemos</a:t>
            </a:r>
            <a:r>
              <a:rPr lang="en-US" sz="2400" dirty="0"/>
              <a:t> D1 mini + OLED </a:t>
            </a:r>
            <a:r>
              <a:rPr lang="ru-RU" sz="2400" dirty="0"/>
              <a:t>дисплей</a:t>
            </a:r>
            <a:r>
              <a:rPr lang="en-US" sz="2400" dirty="0"/>
              <a:t> 128x64 </a:t>
            </a:r>
            <a:r>
              <a:rPr lang="ru-RU" sz="2400" dirty="0"/>
              <a:t>+ вибромотор + Ультразвуковой датчик </a:t>
            </a:r>
            <a:r>
              <a:rPr lang="en-US" sz="2400" dirty="0"/>
              <a:t>HC-SR04</a:t>
            </a:r>
            <a:r>
              <a:rPr lang="ru-RU" sz="2400" dirty="0"/>
              <a:t> (всего по 10 шт.) = (</a:t>
            </a:r>
            <a:r>
              <a:rPr lang="en-US" sz="2400" dirty="0"/>
              <a:t>290</a:t>
            </a:r>
            <a:r>
              <a:rPr lang="ru-RU" sz="2400" dirty="0"/>
              <a:t> + 230 + 20) * 10 </a:t>
            </a:r>
            <a:r>
              <a:rPr lang="en-US" sz="2400" dirty="0"/>
              <a:t>= </a:t>
            </a:r>
            <a:r>
              <a:rPr lang="ru-RU" sz="2400" dirty="0"/>
              <a:t>5400 руб.</a:t>
            </a:r>
          </a:p>
          <a:p>
            <a:r>
              <a:rPr lang="ru-RU" sz="2400" b="1" i="1" dirty="0"/>
              <a:t>итого</a:t>
            </a:r>
            <a:r>
              <a:rPr lang="en-US" sz="2400" b="1" i="1" dirty="0"/>
              <a:t>:</a:t>
            </a:r>
            <a:r>
              <a:rPr lang="ru-RU" sz="2400" b="1" i="1" dirty="0"/>
              <a:t> </a:t>
            </a:r>
            <a:r>
              <a:rPr lang="ru-RU" sz="2400" dirty="0"/>
              <a:t>1620 + 2</a:t>
            </a:r>
            <a:r>
              <a:rPr lang="en-US" sz="2400" dirty="0"/>
              <a:t>3500</a:t>
            </a:r>
            <a:r>
              <a:rPr lang="ru-RU" sz="2400" dirty="0"/>
              <a:t> + 5400 </a:t>
            </a:r>
            <a:r>
              <a:rPr lang="en-US" sz="2400" dirty="0"/>
              <a:t>= </a:t>
            </a:r>
            <a:r>
              <a:rPr lang="en-US" sz="2400" b="1" u="sng" dirty="0"/>
              <a:t>30 520 </a:t>
            </a:r>
            <a:r>
              <a:rPr lang="ru-RU" sz="2400" b="1" u="sng" dirty="0"/>
              <a:t>рублей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307648" y="1104991"/>
            <a:ext cx="117675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Данный проект создан для того, чтобы обезопасить пловцов в акватории и облегчить работу спасателя. При его выполнении я поставил перед собой следующие задачи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изучить различные технологии позиционирования объектов и выбрать подходящую</a:t>
            </a:r>
            <a:r>
              <a:rPr lang="en-US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выбрать компонентную базу (микроконтроллер</a:t>
            </a:r>
            <a:r>
              <a:rPr lang="en-US" sz="2400" dirty="0"/>
              <a:t>, </a:t>
            </a:r>
            <a:r>
              <a:rPr lang="ru-RU" sz="2400" dirty="0"/>
              <a:t>микрокомпьютер, ультразвуковые модули и т.д.)</a:t>
            </a:r>
            <a:r>
              <a:rPr lang="en-US" sz="2400" dirty="0"/>
              <a:t>;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собрать аппаратную часть проекта и создать программную</a:t>
            </a:r>
            <a:r>
              <a:rPr lang="en-US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протестировать и подготовить к защите проект.</a:t>
            </a:r>
          </a:p>
          <a:p>
            <a:r>
              <a:rPr lang="ru-RU" sz="2400" b="1" dirty="0"/>
              <a:t>Целевая аудитория</a:t>
            </a:r>
            <a:r>
              <a:rPr lang="en-US" sz="2400" b="1" dirty="0"/>
              <a:t> </a:t>
            </a:r>
            <a:r>
              <a:rPr lang="en-US" sz="2400" dirty="0"/>
              <a:t>– </a:t>
            </a:r>
            <a:r>
              <a:rPr lang="ru-RU" sz="2400" dirty="0"/>
              <a:t>представители курортного бизнеса, организующие отдых вблизи водоёмов.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182368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963930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1" y="1242007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220" y="1278164"/>
            <a:ext cx="2273061" cy="227306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675283" y="3780663"/>
            <a:ext cx="2360936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Энергопотребление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1085665" y="1897285"/>
            <a:ext cx="11355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Wemos</a:t>
            </a:r>
            <a:r>
              <a:rPr lang="en-US" sz="2400" dirty="0"/>
              <a:t> D1 mini: </a:t>
            </a:r>
            <a:r>
              <a:rPr lang="ru-RU" sz="2400" dirty="0"/>
              <a:t>100 мА</a:t>
            </a:r>
          </a:p>
        </p:txBody>
      </p:sp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Широкоэкранный</PresentationFormat>
  <Paragraphs>39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ЗАГОЛОВОК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2</cp:revision>
  <dcterms:created xsi:type="dcterms:W3CDTF">2020-06-05T09:45:04Z</dcterms:created>
  <dcterms:modified xsi:type="dcterms:W3CDTF">2020-06-05T09:45:18Z</dcterms:modified>
</cp:coreProperties>
</file>